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2" r:id="rId2"/>
    <p:sldId id="266" r:id="rId3"/>
    <p:sldId id="271" r:id="rId4"/>
    <p:sldId id="274" r:id="rId5"/>
    <p:sldId id="275" r:id="rId6"/>
    <p:sldId id="276" r:id="rId7"/>
    <p:sldId id="279" r:id="rId8"/>
    <p:sldId id="278" r:id="rId9"/>
    <p:sldId id="277" r:id="rId10"/>
    <p:sldId id="280" r:id="rId11"/>
    <p:sldId id="282" r:id="rId12"/>
    <p:sldId id="281" r:id="rId13"/>
    <p:sldId id="283" r:id="rId14"/>
    <p:sldId id="284" r:id="rId15"/>
    <p:sldId id="286" r:id="rId16"/>
    <p:sldId id="287" r:id="rId17"/>
    <p:sldId id="273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DAD"/>
    <a:srgbClr val="0066FF"/>
    <a:srgbClr val="000099"/>
    <a:srgbClr val="003366"/>
    <a:srgbClr val="336699"/>
    <a:srgbClr val="333333"/>
    <a:srgbClr val="006666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61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AE9A0B-6990-424E-BE22-8722B46BFB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86200"/>
            <a:ext cx="9144000" cy="6858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30A8E07-4ED8-437C-9A91-E8EBB8162A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9144000" cy="228600"/>
          </a:xfrm>
        </p:spPr>
        <p:txBody>
          <a:bodyPr/>
          <a:lstStyle>
            <a:lvl1pPr marL="0" indent="0" algn="ctr">
              <a:buSzPct val="250000"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4E6BB-98D6-469F-9229-911E48BC7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4CCB8-3E0C-47D1-92D2-CE018B724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0400" y="6689725"/>
            <a:ext cx="17780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06800" y="6689725"/>
            <a:ext cx="24130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61200" y="6689725"/>
            <a:ext cx="1778000" cy="168275"/>
          </a:xfrm>
        </p:spPr>
        <p:txBody>
          <a:bodyPr/>
          <a:lstStyle>
            <a:lvl1pPr>
              <a:defRPr/>
            </a:lvl1pPr>
          </a:lstStyle>
          <a:p>
            <a:fld id="{C3A15946-6CE0-4CE5-809C-61A95DCA4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4E586-D84E-45F6-A536-22F55C113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D8E2A-1F0C-4016-A248-052FAE5D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533400"/>
            <a:ext cx="4305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533400"/>
            <a:ext cx="4305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3C03-BBD5-476D-A523-D9475449C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E597A-B945-4C2B-9B9A-19FCAB2B4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57729-3260-42C5-B37B-8C3652B8C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EAE74-1883-4071-9CF9-5DD9A853D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8DB36-A075-43C1-A319-C136B0D9F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D14D-36C8-4347-B6FD-3A82BEF783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533400"/>
            <a:ext cx="876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689725"/>
            <a:ext cx="177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Eras Bold ITC" pitchFamily="34" charset="0"/>
              </a:defRPr>
            </a:lvl1pPr>
          </a:lstStyle>
          <a:p>
            <a:endParaRPr lang="en-US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6800" y="6689725"/>
            <a:ext cx="2413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Eras Bold ITC" pitchFamily="34" charset="0"/>
              </a:defRPr>
            </a:lvl1pPr>
          </a:lstStyle>
          <a:p>
            <a:endParaRPr lang="en-US"/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1200" y="6689725"/>
            <a:ext cx="177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Eras Bold ITC" pitchFamily="34" charset="0"/>
              </a:defRPr>
            </a:lvl1pPr>
          </a:lstStyle>
          <a:p>
            <a:fld id="{FAB0C4ED-994D-47A6-8017-AB0366A57C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300000"/>
        <a:defRPr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300000"/>
        <a:defRPr sz="16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4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200">
          <a:solidFill>
            <a:srgbClr val="29292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31032"/>
            <a:ext cx="9144000" cy="685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Стилизация 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изображения животных</a:t>
            </a:r>
            <a:endParaRPr lang="en-US" dirty="0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416424"/>
            <a:ext cx="9144000" cy="228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Копирование зооморфных мотивов в искусстве орнамента</a:t>
            </a:r>
            <a:endParaRPr lang="en-US" sz="1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6" name="Рисунок 5" descr="исл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12152"/>
            <a:ext cx="7435800" cy="5404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4" name="Рисунок 3" descr="ислам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95474"/>
            <a:ext cx="7250542" cy="51978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4" name="Рисунок 3" descr="модер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64392"/>
            <a:ext cx="6052873" cy="5272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5" name="Рисунок 4" descr="K3vEDIYQr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08720"/>
            <a:ext cx="5085184" cy="5085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6" name="Рисунок 5" descr="x_add97e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4" name="Рисунок 3" descr="G4Z7hLPql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1084" y="969264"/>
            <a:ext cx="3903124" cy="5412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4" name="Рисунок 3" descr="po2ljk1JLC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836712"/>
            <a:ext cx="4289726" cy="5472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Удачи вам!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90600"/>
            <a:ext cx="3555504" cy="4814664"/>
          </a:xfrm>
        </p:spPr>
        <p:txBody>
          <a:bodyPr/>
          <a:lstStyle/>
          <a:p>
            <a:pPr marL="0" indent="0"/>
            <a:r>
              <a:rPr lang="ru-RU" sz="2000" dirty="0" smtClean="0"/>
              <a:t>В процессе рисования можете выполнить дополнительно любое понравившееся вам животное самостоятельно. При создании выразительного образа стилизовать в разумных пределах (так, чтобы объект был узнаваем, как этот заяц). Соблюдать аккуратность в нанесении декора.</a:t>
            </a:r>
            <a:br>
              <a:rPr lang="ru-RU" sz="2000" dirty="0" smtClean="0"/>
            </a:br>
            <a:endParaRPr lang="en-US" sz="2000" dirty="0"/>
          </a:p>
        </p:txBody>
      </p:sp>
      <p:pic>
        <p:nvPicPr>
          <p:cNvPr id="6" name="Рисунок 5" descr="x_ccb474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5416" y="908720"/>
            <a:ext cx="4320480" cy="4320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6" name="Рисунок 5" descr="TyR1rvIRf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158" y="908720"/>
            <a:ext cx="6739210" cy="5256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685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dirty="0" smtClean="0"/>
              <a:t>Стилизация в композиции</a:t>
            </a:r>
            <a:endParaRPr lang="en-US" sz="3600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5328592"/>
          </a:xfrm>
        </p:spPr>
        <p:txBody>
          <a:bodyPr/>
          <a:lstStyle/>
          <a:p>
            <a:r>
              <a:rPr lang="ru-RU" sz="1800" dirty="0" smtClean="0"/>
              <a:t>В декоративной композиции стилизация – это обобщение изображаемых объектов, фигур, предметов.</a:t>
            </a:r>
            <a:br>
              <a:rPr lang="ru-RU" sz="1800" dirty="0" smtClean="0"/>
            </a:br>
            <a:r>
              <a:rPr lang="ru-RU" sz="1800" dirty="0" smtClean="0"/>
              <a:t>Изображение приобретает признаки повышенной декоративности и воспринимается своеобразным мотивом узора.</a:t>
            </a:r>
            <a:br>
              <a:rPr lang="ru-RU" sz="1800" dirty="0" smtClean="0"/>
            </a:br>
            <a:r>
              <a:rPr lang="ru-RU" sz="1800" dirty="0" smtClean="0"/>
              <a:t>Стиль декоративного изображения животного несет в себе черты стиля эпохи. </a:t>
            </a:r>
            <a:br>
              <a:rPr lang="ru-RU" sz="1800" dirty="0" smtClean="0"/>
            </a:br>
            <a:r>
              <a:rPr lang="ru-RU" sz="1800" dirty="0" smtClean="0"/>
              <a:t>Стиль основывается на орнаментах того или иного времени, этноса.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рассчитано на </a:t>
            </a:r>
            <a:r>
              <a:rPr lang="ru-RU" u="sng" dirty="0" smtClean="0"/>
              <a:t>3 занятия</a:t>
            </a:r>
            <a:r>
              <a:rPr lang="ru-RU" dirty="0" smtClean="0"/>
              <a:t> по 2 часа.</a:t>
            </a:r>
            <a:br>
              <a:rPr lang="ru-RU" dirty="0" smtClean="0"/>
            </a:br>
            <a:r>
              <a:rPr lang="ru-RU" dirty="0" smtClean="0"/>
              <a:t>Нужно выполнить </a:t>
            </a:r>
            <a:r>
              <a:rPr lang="ru-RU" u="sng" dirty="0" smtClean="0"/>
              <a:t>3 задания</a:t>
            </a:r>
            <a:r>
              <a:rPr lang="ru-RU" dirty="0" smtClean="0"/>
              <a:t>, каждое на формате А3 (желательно) тушью.</a:t>
            </a:r>
          </a:p>
          <a:p>
            <a:endParaRPr lang="ru-RU" dirty="0" smtClean="0"/>
          </a:p>
          <a:p>
            <a:r>
              <a:rPr lang="ru-RU" dirty="0" smtClean="0"/>
              <a:t>Тема: </a:t>
            </a:r>
            <a:r>
              <a:rPr lang="ru-RU" i="1" u="sng" dirty="0"/>
              <a:t>Копирование</a:t>
            </a:r>
            <a:r>
              <a:rPr lang="ru-RU" dirty="0"/>
              <a:t> зооморфных мотивов в искусстве </a:t>
            </a:r>
            <a:r>
              <a:rPr lang="ru-RU" dirty="0" smtClean="0"/>
              <a:t>орнамента.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Выберите из предложенных три фигуры и выполните копии.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5" name="Рисунок 4" descr="okRXg37hX7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838945"/>
            <a:ext cx="4392488" cy="5448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4" name="Рисунок 3" descr="7dab5e8db3319f680801c855ed4f0aec.jpg"/>
          <p:cNvPicPr>
            <a:picLocks noChangeAspect="1"/>
          </p:cNvPicPr>
          <p:nvPr/>
        </p:nvPicPr>
        <p:blipFill>
          <a:blip r:embed="rId2" cstate="print">
            <a:grayscl/>
            <a:lum bright="20000" contrast="30000"/>
          </a:blip>
          <a:stretch>
            <a:fillRect/>
          </a:stretch>
        </p:blipFill>
        <p:spPr>
          <a:xfrm>
            <a:off x="2000250" y="885403"/>
            <a:ext cx="5143500" cy="5495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4" name="Рисунок 3" descr="афр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9168" y="908720"/>
            <a:ext cx="3207008" cy="54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4" name="Рисунок 3" descr="афри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302938" cy="53079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4" name="Рисунок 3" descr="барок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83684"/>
            <a:ext cx="7435800" cy="52567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Пример стилизации животного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ru-RU" sz="1600" dirty="0" smtClean="0"/>
              <a:t>При помощи орнамента</a:t>
            </a:r>
            <a:endParaRPr lang="en-US" sz="1600" dirty="0"/>
          </a:p>
        </p:txBody>
      </p:sp>
      <p:pic>
        <p:nvPicPr>
          <p:cNvPr id="5" name="Рисунок 4" descr="vOHQ7Ytsb-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92593"/>
            <a:ext cx="7488831" cy="52788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lean_approach">
  <a:themeElements>
    <a:clrScheme name="a_new_lif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_new_life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_new_li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new_lif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new_lif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new_lif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new_lif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_new_lif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new_lif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new_lif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new_lif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new_lif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new_lif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_new_lif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boolean_approach</Template>
  <TotalTime>52</TotalTime>
  <Words>151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Impact</vt:lpstr>
      <vt:lpstr>Arial Black</vt:lpstr>
      <vt:lpstr>Eras Bold ITC</vt:lpstr>
      <vt:lpstr>Times New Roman</vt:lpstr>
      <vt:lpstr>boolean_approach</vt:lpstr>
      <vt:lpstr>Стилизация изображения животных</vt:lpstr>
      <vt:lpstr>Пример стилизации животного</vt:lpstr>
      <vt:lpstr>Стилизация в композиции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Пример стилизации животного</vt:lpstr>
      <vt:lpstr>Удачи вам!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Стилизация изображения животных</dc:title>
  <dc:creator>Юля</dc:creator>
  <cp:lastModifiedBy>Юля</cp:lastModifiedBy>
  <cp:revision>8</cp:revision>
  <dcterms:created xsi:type="dcterms:W3CDTF">2020-04-07T12:04:15Z</dcterms:created>
  <dcterms:modified xsi:type="dcterms:W3CDTF">2020-04-07T12:57:10Z</dcterms:modified>
</cp:coreProperties>
</file>