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Декоративный натюрморт </a:t>
            </a:r>
            <a:r>
              <a:rPr lang="ru-RU" sz="2400" dirty="0" err="1" smtClean="0">
                <a:solidFill>
                  <a:schemeClr val="accent1"/>
                </a:solidFill>
              </a:rPr>
              <a:t>гелевой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ручкой </a:t>
            </a:r>
            <a:r>
              <a:rPr lang="ru-RU" sz="2400" dirty="0" smtClean="0">
                <a:solidFill>
                  <a:schemeClr val="accent1"/>
                </a:solidFill>
              </a:rPr>
              <a:t>или </a:t>
            </a:r>
            <a:r>
              <a:rPr lang="ru-RU" sz="2400" dirty="0" smtClean="0">
                <a:solidFill>
                  <a:schemeClr val="accent1"/>
                </a:solidFill>
              </a:rPr>
              <a:t>мягким карандашом. </a:t>
            </a: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Задание рассчитано на </a:t>
            </a:r>
            <a:r>
              <a:rPr lang="ru-RU" sz="2400" dirty="0" smtClean="0">
                <a:solidFill>
                  <a:schemeClr val="accent1"/>
                </a:solidFill>
              </a:rPr>
              <a:t>2 </a:t>
            </a:r>
            <a:r>
              <a:rPr lang="ru-RU" sz="2400" dirty="0">
                <a:solidFill>
                  <a:schemeClr val="accent1"/>
                </a:solidFill>
              </a:rPr>
              <a:t>занятия по 3 часа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953" y="1558920"/>
            <a:ext cx="6429653" cy="4822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Построение. Размещение предметов на плоскости листа (формат А3).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9" t="3846" r="15766" b="3846"/>
          <a:stretch/>
        </p:blipFill>
        <p:spPr>
          <a:xfrm>
            <a:off x="1510159" y="1700807"/>
            <a:ext cx="6950273" cy="49792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Уточнение формы (ось симметрии, дополнительные линии, рисуем овалы.)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9" t="3278" r="14243" b="4918"/>
          <a:stretch/>
        </p:blipFill>
        <p:spPr>
          <a:xfrm>
            <a:off x="1248062" y="1229566"/>
            <a:ext cx="7572410" cy="53677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Придание объема </a:t>
            </a:r>
            <a:r>
              <a:rPr lang="ru-RU" sz="2800" dirty="0" smtClean="0"/>
              <a:t>(распределение света на плоскости предметов – </a:t>
            </a:r>
            <a:r>
              <a:rPr lang="ru-RU" sz="2800" dirty="0" smtClean="0"/>
              <a:t>отмечаем </a:t>
            </a:r>
            <a:r>
              <a:rPr lang="ru-RU" sz="2800" dirty="0" smtClean="0"/>
              <a:t>линиями границы блика</a:t>
            </a:r>
            <a:r>
              <a:rPr lang="ru-RU" sz="2800" dirty="0" smtClean="0"/>
              <a:t>, света, полутени, тени на предмете, рефлекса, падающей тени на плоскости). 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8" t="4918" r="17008" b="4918"/>
          <a:stretch/>
        </p:blipFill>
        <p:spPr>
          <a:xfrm>
            <a:off x="1475657" y="1556791"/>
            <a:ext cx="7200799" cy="5143427"/>
          </a:xfr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979712" y="4437112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79712" y="5013176"/>
            <a:ext cx="39604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979712" y="4293096"/>
            <a:ext cx="40324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3648" y="5301208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51720" y="2420888"/>
            <a:ext cx="25202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51720" y="2420888"/>
            <a:ext cx="29523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5656" y="22048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4725144"/>
            <a:ext cx="1368152" cy="165618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67944" y="630932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Блик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5076056" y="1916832"/>
            <a:ext cx="936104" cy="19442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707904" y="1916832"/>
            <a:ext cx="2304256" cy="26642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12160" y="1916832"/>
            <a:ext cx="432048" cy="29523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1628800"/>
            <a:ext cx="114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олутень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364088" y="2996952"/>
            <a:ext cx="2520280" cy="936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516216" y="2996952"/>
            <a:ext cx="1368152" cy="20882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139952" y="2996952"/>
            <a:ext cx="3744416" cy="15841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12360" y="2636912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Тень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059832" y="4941168"/>
            <a:ext cx="936104" cy="13681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059832" y="3501008"/>
            <a:ext cx="2520280" cy="280831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83768" y="6237312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Рефлекс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948264" y="4941168"/>
            <a:ext cx="93610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60232" y="6021288"/>
            <a:ext cx="17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Падающая тень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Стираем лишние линии. Приступаем к работе </a:t>
            </a:r>
            <a:r>
              <a:rPr lang="ru-RU" sz="2800" dirty="0" err="1" smtClean="0"/>
              <a:t>гелевой</a:t>
            </a:r>
            <a:r>
              <a:rPr lang="ru-RU" sz="2800" dirty="0" smtClean="0"/>
              <a:t> ручкой или мягким карандашом (4М, 5М), заполняя плоскость предметов </a:t>
            </a:r>
            <a:r>
              <a:rPr lang="ru-RU" sz="2800" smtClean="0"/>
              <a:t>и фон </a:t>
            </a:r>
            <a:r>
              <a:rPr lang="ru-RU" sz="2800" dirty="0" smtClean="0"/>
              <a:t>точками по примеру на первом слайде.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8" t="4918" r="17008" b="4918"/>
          <a:stretch/>
        </p:blipFill>
        <p:spPr>
          <a:xfrm>
            <a:off x="1475657" y="1556791"/>
            <a:ext cx="7200799" cy="514342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97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Декоративный натюрморт гелевой ручкой или мягким карандашом.  Задание рассчитано на 2 занятия по 3 часа</vt:lpstr>
      <vt:lpstr>Построение. Размещение предметов на плоскости листа (формат А3).</vt:lpstr>
      <vt:lpstr>Уточнение формы (ось симметрии, дополнительные линии, рисуем овалы.)</vt:lpstr>
      <vt:lpstr>Придание объема (распределение света на плоскости предметов – отмечаем линиями границы блика, света, полутени, тени на предмете, рефлекса, падающей тени на плоскости). </vt:lpstr>
      <vt:lpstr>Стираем лишние линии. Приступаем к работе гелевой ручкой или мягким карандашом (4М, 5М), заполняя плоскость предметов и фон точками по примеру на первом слайде.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в светло-коричневой гамме (рассчитан на 4 занятия по 3 часа)</dc:title>
  <dc:creator>home</dc:creator>
  <cp:lastModifiedBy>home</cp:lastModifiedBy>
  <cp:revision>9</cp:revision>
  <dcterms:created xsi:type="dcterms:W3CDTF">2020-04-05T15:59:46Z</dcterms:created>
  <dcterms:modified xsi:type="dcterms:W3CDTF">2020-04-08T11:13:08Z</dcterms:modified>
</cp:coreProperties>
</file>