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6764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Натюрморт в светло-коричневой гамме (рассчитан на 4 занятия по 3 часа)</a:t>
            </a:r>
            <a:endParaRPr lang="ru-RU" dirty="0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6109" y="1556792"/>
            <a:ext cx="6814323" cy="511256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Добавляем рефлексы в тенях и на свету.</a:t>
            </a:r>
            <a:endParaRPr lang="ru-RU" sz="3200" dirty="0"/>
          </a:p>
        </p:txBody>
      </p:sp>
      <p:pic>
        <p:nvPicPr>
          <p:cNvPr id="7" name="Содержимое 6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052737"/>
            <a:ext cx="7794774" cy="563082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Продолжаем выявлять объем предметов цветом, наносим слои краски, не затрагивая освещенную часть.</a:t>
            </a:r>
            <a:endParaRPr lang="ru-RU" sz="3200" dirty="0"/>
          </a:p>
        </p:txBody>
      </p:sp>
      <p:pic>
        <p:nvPicPr>
          <p:cNvPr id="6" name="Содержимое 5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7253" y="1052735"/>
            <a:ext cx="7675227" cy="540767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Работаем над фоном. В падающих тенях добавляем холодные оттенки. </a:t>
            </a:r>
            <a:endParaRPr lang="ru-RU" sz="3200" dirty="0"/>
          </a:p>
        </p:txBody>
      </p:sp>
      <p:pic>
        <p:nvPicPr>
          <p:cNvPr id="7" name="Содержимое 6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268" y="1045677"/>
            <a:ext cx="7715212" cy="563751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 кувшином драпировку «в цветочек» делаем в холодной гамме, а около стакана – в теплой.</a:t>
            </a:r>
            <a:endParaRPr lang="ru-RU" sz="3200" dirty="0"/>
          </a:p>
        </p:txBody>
      </p:sp>
      <p:pic>
        <p:nvPicPr>
          <p:cNvPr id="6" name="Содержимое 5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2543" y="1124744"/>
            <a:ext cx="7855108" cy="554461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Завершенная работа.</a:t>
            </a:r>
            <a:endParaRPr lang="ru-RU" sz="3200" dirty="0"/>
          </a:p>
        </p:txBody>
      </p:sp>
      <p:pic>
        <p:nvPicPr>
          <p:cNvPr id="7" name="Содержимое 6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052737"/>
            <a:ext cx="7695373" cy="559865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6764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Построение. Размещение предметов на плоскости листа (формат А3).</a:t>
            </a:r>
            <a:endParaRPr lang="ru-RU" dirty="0"/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6356" y="1447800"/>
            <a:ext cx="7738132" cy="52935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Уточнение формы (ось симметрии, дополнительные линии и т.д.)</a:t>
            </a:r>
            <a:endParaRPr lang="ru-RU" dirty="0"/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6702" y="1081679"/>
            <a:ext cx="7779793" cy="558768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Придание объема (рисуем овалы).</a:t>
            </a:r>
            <a:endParaRPr lang="ru-RU" dirty="0"/>
          </a:p>
        </p:txBody>
      </p:sp>
      <p:pic>
        <p:nvPicPr>
          <p:cNvPr id="9" name="Содержимое 8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5013" y="980728"/>
            <a:ext cx="7751737" cy="547260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Стираем лишние линии.</a:t>
            </a:r>
            <a:endParaRPr lang="ru-RU" dirty="0"/>
          </a:p>
        </p:txBody>
      </p:sp>
      <p:pic>
        <p:nvPicPr>
          <p:cNvPr id="6" name="Содержимое 5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7779153" cy="54969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Уточняем контур драпировки «в цветочек» на вертикальной и горизонтальной плоскостях.</a:t>
            </a:r>
            <a:endParaRPr lang="ru-RU" sz="3200" dirty="0"/>
          </a:p>
        </p:txBody>
      </p:sp>
      <p:pic>
        <p:nvPicPr>
          <p:cNvPr id="7" name="Содержимое 6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9833" y="1189588"/>
            <a:ext cx="7642647" cy="54077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Определяем основные цвета предметов, оставляя блики.</a:t>
            </a:r>
            <a:endParaRPr lang="ru-RU" sz="3200" dirty="0"/>
          </a:p>
        </p:txBody>
      </p:sp>
      <p:pic>
        <p:nvPicPr>
          <p:cNvPr id="6" name="Содержимое 5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3"/>
            <a:ext cx="7787717" cy="54471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Определяем основные цвета драпировок (ткань «в цветочек» рисуется мелкими разноцветными мазками).</a:t>
            </a:r>
            <a:endParaRPr lang="ru-RU" sz="3200" dirty="0"/>
          </a:p>
        </p:txBody>
      </p:sp>
      <p:pic>
        <p:nvPicPr>
          <p:cNvPr id="7" name="Содержимое 6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7792725" cy="554461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Уплотняем теневые места на предметах (добавляем в основные цвета предметов дополнительные цвета).</a:t>
            </a:r>
            <a:endParaRPr lang="ru-RU" sz="3200" dirty="0"/>
          </a:p>
        </p:txBody>
      </p:sp>
      <p:pic>
        <p:nvPicPr>
          <p:cNvPr id="6" name="Содержимое 5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63441"/>
            <a:ext cx="7488832" cy="552987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</TotalTime>
  <Words>151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Натюрморт в светло-коричневой гамме (рассчитан на 4 занятия по 3 часа)</vt:lpstr>
      <vt:lpstr>Построение. Размещение предметов на плоскости листа (формат А3).</vt:lpstr>
      <vt:lpstr>Уточнение формы (ось симметрии, дополнительные линии и т.д.)</vt:lpstr>
      <vt:lpstr>Придание объема (рисуем овалы).</vt:lpstr>
      <vt:lpstr>Стираем лишние линии.</vt:lpstr>
      <vt:lpstr>Уточняем контур драпировки «в цветочек» на вертикальной и горизонтальной плоскостях.</vt:lpstr>
      <vt:lpstr>Определяем основные цвета предметов, оставляя блики.</vt:lpstr>
      <vt:lpstr>Определяем основные цвета драпировок (ткань «в цветочек» рисуется мелкими разноцветными мазками).</vt:lpstr>
      <vt:lpstr>Уплотняем теневые места на предметах (добавляем в основные цвета предметов дополнительные цвета).</vt:lpstr>
      <vt:lpstr>Добавляем рефлексы в тенях и на свету.</vt:lpstr>
      <vt:lpstr>Продолжаем выявлять объем предметов цветом, наносим слои краски, не затрагивая освещенную часть.</vt:lpstr>
      <vt:lpstr>Работаем над фоном. В падающих тенях добавляем холодные оттенки. </vt:lpstr>
      <vt:lpstr>За кувшином драпировку «в цветочек» делаем в холодной гамме, а около стакана – в теплой.</vt:lpstr>
      <vt:lpstr>Завершенная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 в светло-коричневой гамме (рассчитан на 4 занятия по 3 часа)</dc:title>
  <dc:creator>home</dc:creator>
  <cp:lastModifiedBy>home</cp:lastModifiedBy>
  <cp:revision>4</cp:revision>
  <dcterms:created xsi:type="dcterms:W3CDTF">2020-04-05T15:59:46Z</dcterms:created>
  <dcterms:modified xsi:type="dcterms:W3CDTF">2020-04-05T16:30:59Z</dcterms:modified>
</cp:coreProperties>
</file>