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9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7" r:id="rId22"/>
    <p:sldId id="359" r:id="rId23"/>
    <p:sldId id="360" r:id="rId24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6A5"/>
    <a:srgbClr val="6633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71" autoAdjust="0"/>
  </p:normalViewPr>
  <p:slideViewPr>
    <p:cSldViewPr>
      <p:cViewPr varScale="1">
        <p:scale>
          <a:sx n="81" d="100"/>
          <a:sy n="81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702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/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00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5/15/2009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10.04.2020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1378527" y="4869160"/>
            <a:ext cx="6386946" cy="1219200"/>
          </a:xfrm>
        </p:spPr>
        <p:txBody>
          <a:bodyPr/>
          <a:lstStyle/>
          <a:p>
            <a:pPr algn="ctr"/>
            <a:r>
              <a:rPr lang="ru-RU" sz="2800" b="1" dirty="0" smtClean="0"/>
              <a:t>Живопись</a:t>
            </a:r>
            <a:br>
              <a:rPr lang="ru-RU" sz="2800" b="1" dirty="0" smtClean="0"/>
            </a:br>
            <a:r>
              <a:rPr lang="ru-RU" sz="2800" b="1" dirty="0" smtClean="0"/>
              <a:t>Натюрморт </a:t>
            </a:r>
            <a:r>
              <a:rPr lang="ru-RU" sz="2800" b="1" dirty="0" smtClean="0"/>
              <a:t>с чучелом птицы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4 занятия по три урока. Урок 30 мин., перемена 10 мин.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2758" y="3962400"/>
            <a:ext cx="8298485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Нюансная гармония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6435607c9a8333fd5dfe1eba0ae494e_760_h_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620688"/>
            <a:ext cx="4608512" cy="33229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971600" y="188640"/>
            <a:ext cx="8172400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Фото натюрморта с чучелом птицы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799314"/>
            <a:ext cx="7200802" cy="55100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331640" y="188640"/>
            <a:ext cx="7812360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Фото натюрморта с чучелом птицы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7" y="660040"/>
            <a:ext cx="6336706" cy="58653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547664" y="188640"/>
            <a:ext cx="7596336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Фото натюрморта с чучелом птицы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9187f6357f5a6f4c74c124d9155110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1" y="620686"/>
            <a:ext cx="5904658" cy="59046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115616" y="188640"/>
            <a:ext cx="8028384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1: компоновка в листе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14550" y="0"/>
            <a:ext cx="49149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043608" y="188640"/>
            <a:ext cx="7056784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2: построение предметов, </a:t>
            </a:r>
            <a:r>
              <a:rPr lang="ru-RU" dirty="0" smtClean="0"/>
              <a:t>использование пособия по </a:t>
            </a:r>
            <a:r>
              <a:rPr lang="ru-RU" dirty="0" smtClean="0"/>
              <a:t>структуре скелета птицы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43125" y="0"/>
            <a:ext cx="485775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043608" y="476672"/>
            <a:ext cx="6984776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3: построение предметов, </a:t>
            </a:r>
            <a:r>
              <a:rPr lang="ru-RU" dirty="0" smtClean="0"/>
              <a:t>использование пособия по </a:t>
            </a:r>
            <a:r>
              <a:rPr lang="ru-RU" dirty="0" smtClean="0"/>
              <a:t>структуре скелета птицы. Рисунок теней, обозначение бликов. Добавлены две сливы, для красоты композиции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3360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971600" y="836712"/>
            <a:ext cx="7272808" cy="504056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4: построение предметов, </a:t>
            </a:r>
            <a:r>
              <a:rPr lang="ru-RU" dirty="0" smtClean="0"/>
              <a:t>использование пособия по </a:t>
            </a:r>
            <a:r>
              <a:rPr lang="ru-RU" dirty="0" smtClean="0"/>
              <a:t>структуре скелета птицы. Рисунок теней, обозначение бликов. Доработка деталей композиции натюрморта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53725"/>
            <a:ext cx="7200800" cy="4950550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0" y="6093296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На  этом этапе завершается рисунок, можно переходить к </a:t>
            </a:r>
            <a:r>
              <a:rPr lang="ru-RU" smtClean="0"/>
              <a:t>работе акварелью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115616" y="188640"/>
            <a:ext cx="6912768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5: Начало работы акварелью. Определение цвета предметов на натюрморте. Надо оставить блики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74875" y="0"/>
            <a:ext cx="479425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6: Определение цвета предметов на натюрморте. Вливание оттенков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092325" y="0"/>
            <a:ext cx="495935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7: Выявление теневых участков. Пишем тени натюрморта</a:t>
            </a:r>
            <a:endParaRPr lang="ru-RU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 rot="16200000">
            <a:off x="2168525" y="0"/>
            <a:ext cx="480695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23528" y="188640"/>
            <a:ext cx="8820472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Зарисовки.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3109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898" y="980728"/>
            <a:ext cx="8430204" cy="48965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7: Выявление теневых участков. Пишем тени натюрморта, рефлексы.</a:t>
            </a:r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 rot="16200000">
            <a:off x="2168525" y="0"/>
            <a:ext cx="480695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8 : Лепка объема цветом. По полутеням и теням. В тени пишем холодными тонами, на свету теплыми</a:t>
            </a:r>
            <a:endParaRPr lang="ru-RU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200275" y="0"/>
            <a:ext cx="474345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 9 : Горизонтальную плоскость пишем светлее, вертикальную темнее. Чем ближе к источнику освещения – тем теплее и светлее</a:t>
            </a:r>
            <a:endParaRPr lang="ru-RU" dirty="0"/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93925" y="0"/>
            <a:ext cx="475615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Этапы завершены, учебная работа готова</a:t>
            </a:r>
            <a:endParaRPr lang="ru-RU" dirty="0"/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68525" y="0"/>
            <a:ext cx="480695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2627784" y="188640"/>
            <a:ext cx="6516216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Зарисовки</a:t>
            </a:r>
            <a:r>
              <a:rPr lang="ru-RU" dirty="0" smtClean="0"/>
              <a:t>. Фактура перьев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f7199e73115addce3895337a9b03b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764704"/>
            <a:ext cx="3888432" cy="57248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971600" y="188640"/>
            <a:ext cx="8172400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Пастелью (мягкость передачи – живописность)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age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86201"/>
            <a:ext cx="5616624" cy="54855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2699792" y="188640"/>
            <a:ext cx="6444208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</a:t>
            </a:r>
            <a:r>
              <a:rPr lang="ru-RU" dirty="0" smtClean="0"/>
              <a:t>Акварель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06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824188"/>
            <a:ext cx="3744416" cy="5413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907704" y="188640"/>
            <a:ext cx="7236296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</a:t>
            </a:r>
            <a:r>
              <a:rPr lang="ru-RU" dirty="0" smtClean="0"/>
              <a:t>Масло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ea452522a3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836712"/>
            <a:ext cx="5184576" cy="51845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2555776" y="188640"/>
            <a:ext cx="6588224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Гуашь или темпера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648458"/>
            <a:ext cx="4032448" cy="58768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259632" y="188640"/>
            <a:ext cx="7884368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Примеры работ. Гуашь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742950"/>
            <a:ext cx="6667500" cy="5372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115616" y="188640"/>
            <a:ext cx="8028384" cy="72008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ru-RU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ru-RU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ru-RU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Схема скелета вороны. Для понимания структуры при построении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77647"/>
            <a:ext cx="6912768" cy="53027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сический фотоальбом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266</Words>
  <Application>Microsoft Office PowerPoint</Application>
  <PresentationFormat>Экран (4:3)</PresentationFormat>
  <Paragraphs>48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Классический фотоальбом</vt:lpstr>
      <vt:lpstr>Нюансная гармония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2011-11-23T11:52:27Z</dcterms:created>
  <dcterms:modified xsi:type="dcterms:W3CDTF">2020-04-10T09:52:56Z</dcterms:modified>
</cp:coreProperties>
</file>