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81" r:id="rId3"/>
    <p:sldId id="305" r:id="rId4"/>
    <p:sldId id="303" r:id="rId5"/>
    <p:sldId id="306" r:id="rId6"/>
    <p:sldId id="307" r:id="rId7"/>
    <p:sldId id="308" r:id="rId8"/>
    <p:sldId id="309" r:id="rId9"/>
    <p:sldId id="311" r:id="rId10"/>
    <p:sldId id="310" r:id="rId11"/>
    <p:sldId id="312" r:id="rId12"/>
    <p:sldId id="314" r:id="rId13"/>
    <p:sldId id="313" r:id="rId14"/>
    <p:sldId id="315" r:id="rId15"/>
    <p:sldId id="300" r:id="rId16"/>
    <p:sldId id="319" r:id="rId17"/>
    <p:sldId id="318" r:id="rId18"/>
    <p:sldId id="317" r:id="rId19"/>
    <p:sldId id="320" r:id="rId20"/>
    <p:sldId id="321" r:id="rId21"/>
    <p:sldId id="323" r:id="rId22"/>
    <p:sldId id="324" r:id="rId23"/>
    <p:sldId id="322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443C5-98A4-463F-8ABC-15A236C4A80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DDB73-951A-4A15-9532-9BA4A2E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с тремя предмета быта и драпировкой. Освещение боковое верхнее, справа</a:t>
            </a:r>
            <a:r>
              <a:rPr lang="ru-RU" baseline="0" dirty="0" smtClean="0"/>
              <a:t>. 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с тремя предмета быта и драпировкой. Освещение верхнее</a:t>
            </a:r>
            <a:r>
              <a:rPr lang="ru-RU" baseline="0" dirty="0" smtClean="0"/>
              <a:t>. 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с тремя предмета быта и драпировкой. Освещение верхнее</a:t>
            </a:r>
            <a:r>
              <a:rPr lang="ru-RU" baseline="0" dirty="0" smtClean="0"/>
              <a:t>. Размещение – напротив, справа.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с тремя предмета быта и драпировкой. Освещение верхнее</a:t>
            </a:r>
            <a:r>
              <a:rPr lang="ru-RU" baseline="0" dirty="0" smtClean="0"/>
              <a:t>. 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с тремя предмета быта и драпировкой. Освещение боковое верхнее</a:t>
            </a:r>
            <a:r>
              <a:rPr lang="ru-RU" smtClean="0"/>
              <a:t>, слева</a:t>
            </a:r>
            <a:r>
              <a:rPr lang="ru-RU" baseline="0" smtClean="0"/>
              <a:t>. </a:t>
            </a:r>
            <a:r>
              <a:rPr lang="ru-RU" baseline="0" dirty="0" smtClean="0"/>
              <a:t>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с тремя предмета быта и драпировкой. Освещение боковое верхнее</a:t>
            </a:r>
            <a:r>
              <a:rPr lang="ru-RU" smtClean="0"/>
              <a:t>, слева</a:t>
            </a:r>
            <a:r>
              <a:rPr lang="ru-RU" baseline="0" smtClean="0"/>
              <a:t>. </a:t>
            </a:r>
            <a:r>
              <a:rPr lang="ru-RU" baseline="0" dirty="0" smtClean="0"/>
              <a:t>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с тремя предмета быта и драпировкой. Освещение боковое верхнее</a:t>
            </a:r>
            <a:r>
              <a:rPr lang="ru-RU" smtClean="0"/>
              <a:t>, слева</a:t>
            </a:r>
            <a:r>
              <a:rPr lang="ru-RU" baseline="0" smtClean="0"/>
              <a:t>. </a:t>
            </a:r>
            <a:r>
              <a:rPr lang="ru-RU" baseline="0" dirty="0" smtClean="0"/>
              <a:t>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с тремя предмета быта и драпировкой. Освещение боковое верхнее</a:t>
            </a:r>
            <a:r>
              <a:rPr lang="ru-RU" smtClean="0"/>
              <a:t>, слева</a:t>
            </a:r>
            <a:r>
              <a:rPr lang="ru-RU" baseline="0" smtClean="0"/>
              <a:t>. </a:t>
            </a:r>
            <a:r>
              <a:rPr lang="ru-RU" baseline="0" dirty="0" smtClean="0"/>
              <a:t>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с тремя предмета быта и драпировкой. Освещение боковое верхнее</a:t>
            </a:r>
            <a:r>
              <a:rPr lang="ru-RU" smtClean="0"/>
              <a:t>, слева</a:t>
            </a:r>
            <a:r>
              <a:rPr lang="ru-RU" baseline="0" smtClean="0"/>
              <a:t>. </a:t>
            </a:r>
            <a:r>
              <a:rPr lang="ru-RU" baseline="0" dirty="0" smtClean="0"/>
              <a:t>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33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242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57AED8-1F7D-4D76-85A4-01D44A071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E1BB5-DC21-414F-9EAA-7ADC6BC77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2479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5913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04FCA-D7C9-49E4-AEDA-58A78A939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2717-1CB7-4BF5-B85A-88E67E145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488F1-CE6E-42F1-9DBB-55A6751D2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81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F1AE1-3465-4054-B5B9-6FB7602F9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4F585-7AFF-46F3-BA61-C283EA675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35CA-C61A-4A7B-97D7-124BE2728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230B-7E64-42F9-9B9F-B2325D711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1280-F701-4157-92D5-72AC7701A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94708-3148-4F6B-9C9B-C84E9B243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32575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1D8BDA8-23BC-4FD7-9C84-94C8682726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91344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Рисунок</a:t>
            </a:r>
            <a:endParaRPr lang="en-US" sz="3200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204864"/>
            <a:ext cx="6912768" cy="79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Натюрморт из предметов быта и драпировки со складками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31640" y="5013176"/>
            <a:ext cx="69127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рассчитано на 4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занятия по 4 часа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9296"/>
            <a:ext cx="2699792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Стадии работ: </a:t>
            </a:r>
            <a:endParaRPr lang="en-US" sz="2400" dirty="0"/>
          </a:p>
        </p:txBody>
      </p:sp>
      <p:pic>
        <p:nvPicPr>
          <p:cNvPr id="8194" name="Picture 2" descr="G:\Большой схрон\Пособия и подобные материалы по ИЗО\Рисунок\Рисунок в процессе. Схемы\НАТЮРМОРТ\Новая папка (4)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1409700"/>
            <a:ext cx="55245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27384"/>
            <a:ext cx="4283968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Стадии работы: </a:t>
            </a:r>
            <a:endParaRPr lang="en-US" sz="2400" dirty="0"/>
          </a:p>
        </p:txBody>
      </p:sp>
      <p:pic>
        <p:nvPicPr>
          <p:cNvPr id="9218" name="Picture 2" descr="G:\Большой схрон\Пособия и подобные материалы по ИЗО\Рисунок\Рисунок в процессе. Схемы\НАТЮРМОРТ\Новая папка (2)\mRBKNa98_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7352"/>
            <a:ext cx="6756700" cy="57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9296"/>
            <a:ext cx="2699792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Стадии работы в процессе: </a:t>
            </a:r>
            <a:endParaRPr lang="en-US" sz="1800" dirty="0"/>
          </a:p>
        </p:txBody>
      </p:sp>
      <p:pic>
        <p:nvPicPr>
          <p:cNvPr id="9219" name="Picture 3" descr="G:\Большой схрон\Пособия и подобные материалы по ИЗО\Рисунок\Рисунок в процессе. Схемы\НАТЮРМОРТ\Новая папка (2)\0IVZCXe-k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876" y="368300"/>
            <a:ext cx="4762500" cy="612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9296"/>
            <a:ext cx="4355976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Стадии работ с драпировкой и шарообразными формами </a:t>
            </a:r>
            <a:endParaRPr lang="en-US" sz="1600" dirty="0"/>
          </a:p>
        </p:txBody>
      </p:sp>
      <p:pic>
        <p:nvPicPr>
          <p:cNvPr id="10242" name="Picture 2" descr="G:\Большой схрон\Пособия и подобные материалы по ИЗО\Рисунок\Рисунок в процессе. Схемы\НАТЮРМОРТ\Новая папка (2)\V69wB5ywfk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222" y="260648"/>
            <a:ext cx="4395910" cy="4536504"/>
          </a:xfrm>
          <a:prstGeom prst="rect">
            <a:avLst/>
          </a:prstGeom>
          <a:noFill/>
        </p:spPr>
      </p:pic>
      <p:pic>
        <p:nvPicPr>
          <p:cNvPr id="10243" name="Picture 3" descr="G:\Большой схрон\Пособия и подобные материалы по ИЗО\Рисунок\Рисунок в процессе. Схемы\НАТЮРМОРТ\Новая папка (2)\94amgiRZEo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4105275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31840" y="375320"/>
            <a:ext cx="2232248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Постановка на выбор:</a:t>
            </a:r>
            <a:endParaRPr lang="en-US" sz="1800" dirty="0"/>
          </a:p>
        </p:txBody>
      </p:sp>
      <p:pic>
        <p:nvPicPr>
          <p:cNvPr id="11272" name="Picture 8" descr="G:\Большой схрон\Моя папка\Натюрморт\Новая папка\img263_124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651" y="3945154"/>
            <a:ext cx="3870285" cy="2580190"/>
          </a:xfrm>
          <a:prstGeom prst="rect">
            <a:avLst/>
          </a:prstGeom>
          <a:noFill/>
        </p:spPr>
      </p:pic>
      <p:pic>
        <p:nvPicPr>
          <p:cNvPr id="11273" name="Picture 9" descr="G:\Большой схрон\Моя папка\Натюрморт\Новая папка\img324_3586_9.jpg"/>
          <p:cNvPicPr>
            <a:picLocks noChangeAspect="1" noChangeArrowheads="1"/>
          </p:cNvPicPr>
          <p:nvPr/>
        </p:nvPicPr>
        <p:blipFill>
          <a:blip r:embed="rId4" cstate="print"/>
          <a:srcRect l="11163" r="12555" b="5113"/>
          <a:stretch>
            <a:fillRect/>
          </a:stretch>
        </p:blipFill>
        <p:spPr bwMode="auto">
          <a:xfrm>
            <a:off x="179512" y="476672"/>
            <a:ext cx="2778662" cy="2304256"/>
          </a:xfrm>
          <a:prstGeom prst="rect">
            <a:avLst/>
          </a:prstGeom>
          <a:noFill/>
        </p:spPr>
      </p:pic>
      <p:pic>
        <p:nvPicPr>
          <p:cNvPr id="11274" name="Picture 10" descr="G:\Большой схрон\Моя папка\Натюрморт\Новая папка\img324_3588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977" y="476672"/>
            <a:ext cx="3348372" cy="2232248"/>
          </a:xfrm>
          <a:prstGeom prst="rect">
            <a:avLst/>
          </a:prstGeom>
          <a:noFill/>
        </p:spPr>
      </p:pic>
      <p:pic>
        <p:nvPicPr>
          <p:cNvPr id="11275" name="Picture 11" descr="G:\Большой схрон\Моя папка\Натюрморт\Новая папка\s120р0.jpg"/>
          <p:cNvPicPr>
            <a:picLocks noChangeAspect="1" noChangeArrowheads="1"/>
          </p:cNvPicPr>
          <p:nvPr/>
        </p:nvPicPr>
        <p:blipFill>
          <a:blip r:embed="rId6" cstate="print"/>
          <a:srcRect r="8360"/>
          <a:stretch>
            <a:fillRect/>
          </a:stretch>
        </p:blipFill>
        <p:spPr bwMode="auto">
          <a:xfrm>
            <a:off x="5489739" y="3501008"/>
            <a:ext cx="3546757" cy="2580190"/>
          </a:xfrm>
          <a:prstGeom prst="rect">
            <a:avLst/>
          </a:prstGeom>
          <a:noFill/>
        </p:spPr>
      </p:pic>
      <p:pic>
        <p:nvPicPr>
          <p:cNvPr id="11271" name="Picture 7" descr="G:\Большой схрон\Моя папка\Натюрморт\Новая папка\15647582701520985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340768"/>
            <a:ext cx="3010222" cy="4012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Постановка. 1 занятие.</a:t>
            </a:r>
            <a:endParaRPr lang="en-US" sz="2400" dirty="0"/>
          </a:p>
        </p:txBody>
      </p:sp>
      <p:pic>
        <p:nvPicPr>
          <p:cNvPr id="12290" name="Picture 2" descr="G:\Большой схрон\Моя папка\Натюрморт\Новая папка\1564758270152098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22848"/>
            <a:ext cx="4374428" cy="583048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Постановка. 1 занятие.</a:t>
            </a:r>
            <a:endParaRPr lang="en-US" sz="2400" dirty="0"/>
          </a:p>
        </p:txBody>
      </p:sp>
      <p:pic>
        <p:nvPicPr>
          <p:cNvPr id="14338" name="Picture 2" descr="G:\Большой схрон\Моя папка\Натюрморт\Новая папка\img324_3586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Постановка. </a:t>
            </a:r>
            <a:r>
              <a:rPr lang="ru-RU" sz="2400" smtClean="0"/>
              <a:t>2 </a:t>
            </a:r>
            <a:r>
              <a:rPr lang="ru-RU" sz="2400" dirty="0" smtClean="0"/>
              <a:t>занятие.</a:t>
            </a:r>
            <a:endParaRPr lang="en-US" sz="2400" dirty="0"/>
          </a:p>
        </p:txBody>
      </p:sp>
      <p:pic>
        <p:nvPicPr>
          <p:cNvPr id="15362" name="Picture 2" descr="G:\Большой схрон\Моя папка\Натюрморт\Новая папка\s120р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  <p:pic>
        <p:nvPicPr>
          <p:cNvPr id="15363" name="Picture 3" descr="G:\Большой схрон\Моя папка\Натюрморт\Новая папка\img324_3588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Постановка. 1 занятие.</a:t>
            </a:r>
            <a:endParaRPr lang="en-US" sz="2400" dirty="0"/>
          </a:p>
        </p:txBody>
      </p:sp>
      <p:pic>
        <p:nvPicPr>
          <p:cNvPr id="16386" name="Picture 2" descr="G:\Большой схрон\Моя папка\Натюрморт\Новая папка\s120р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Постановка. 2 занятие.</a:t>
            </a:r>
            <a:endParaRPr lang="en-US" sz="2400" dirty="0"/>
          </a:p>
        </p:txBody>
      </p:sp>
      <p:pic>
        <p:nvPicPr>
          <p:cNvPr id="1026" name="Picture 2" descr="G:\Большой схрон\Презентации\Мои\4б\Рис Натюрморт из трех предметов быта и драпировки со складками\Новая папка (2)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6512" y="-99392"/>
            <a:ext cx="324036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Примеры работ: </a:t>
            </a:r>
            <a:endParaRPr lang="en-US" sz="2400" dirty="0"/>
          </a:p>
        </p:txBody>
      </p:sp>
      <p:pic>
        <p:nvPicPr>
          <p:cNvPr id="1026" name="Picture 2" descr="G:\Большой схрон\Пособия и подобные материалы по ИЗО\Рисунок\Натюрморт\Новая папка\Rc_nUUEcY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73" y="765304"/>
            <a:ext cx="8554455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 этап</a:t>
            </a:r>
            <a:endParaRPr lang="en-US" sz="2400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239"/>
            <a:ext cx="9144000" cy="64615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 этап</a:t>
            </a:r>
            <a:endParaRPr lang="en-US" sz="2400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 этап</a:t>
            </a:r>
            <a:endParaRPr lang="en-US" sz="2400" dirty="0"/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655439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 этап</a:t>
            </a:r>
            <a:endParaRPr lang="en-US" sz="2400" dirty="0"/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9296"/>
            <a:ext cx="2699792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Примеры работ: </a:t>
            </a:r>
            <a:endParaRPr lang="en-US" sz="2400" dirty="0"/>
          </a:p>
        </p:txBody>
      </p:sp>
      <p:pic>
        <p:nvPicPr>
          <p:cNvPr id="1027" name="Picture 3" descr="G:\Большой схрон\Пособия и подобные материалы по ИЗО\Рисунок\Натюрморт\Новая папка\DUYCSmsc7sY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997360" y="262633"/>
            <a:ext cx="5319056" cy="6362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9296"/>
            <a:ext cx="2699792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Примеры работ: </a:t>
            </a:r>
            <a:endParaRPr lang="en-US" sz="2400" dirty="0"/>
          </a:p>
        </p:txBody>
      </p:sp>
      <p:pic>
        <p:nvPicPr>
          <p:cNvPr id="2050" name="Picture 2" descr="G:\Большой схрон\Пособия и подобные материалы по ИЗО\Рисунок\Натюрморт\HlJNZBOAxr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195" y="188640"/>
            <a:ext cx="4852181" cy="6427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-171400"/>
            <a:ext cx="169168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Примеры работ: </a:t>
            </a:r>
            <a:endParaRPr lang="en-US" sz="2400" dirty="0"/>
          </a:p>
        </p:txBody>
      </p:sp>
      <p:pic>
        <p:nvPicPr>
          <p:cNvPr id="2051" name="Picture 3" descr="G:\Большой схрон\Пособия и подобные материалы по ИЗО\Рисунок\Натюрморт\9tyPFOC0s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24" y="837352"/>
            <a:ext cx="8113640" cy="57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9296"/>
            <a:ext cx="2699792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Стадии работ: </a:t>
            </a:r>
            <a:endParaRPr lang="en-US" sz="2400" dirty="0"/>
          </a:p>
        </p:txBody>
      </p:sp>
      <p:pic>
        <p:nvPicPr>
          <p:cNvPr id="4098" name="Picture 2" descr="G:\Большой схрон\Пособия и подобные материалы по ИЗО\Рисунок\Рисунок в процессе. Схемы\НАТЮРМОРТ\Новая папка (4)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363" y="1604963"/>
            <a:ext cx="4867275" cy="364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9296"/>
            <a:ext cx="2699792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Стадии работ: </a:t>
            </a:r>
            <a:endParaRPr lang="en-US" sz="2400" dirty="0"/>
          </a:p>
        </p:txBody>
      </p:sp>
      <p:pic>
        <p:nvPicPr>
          <p:cNvPr id="5123" name="Picture 3" descr="G:\Большой схрон\Пособия и подобные материалы по ИЗО\Рисунок\Рисунок в процессе. Схемы\НАТЮРМОРТ\Новая папка (4)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1624013"/>
            <a:ext cx="4914900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9296"/>
            <a:ext cx="2699792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Стадии работ: </a:t>
            </a:r>
            <a:endParaRPr lang="en-US" sz="2400" dirty="0"/>
          </a:p>
        </p:txBody>
      </p:sp>
      <p:pic>
        <p:nvPicPr>
          <p:cNvPr id="6146" name="Picture 2" descr="G:\Большой схрон\Пособия и подобные материалы по ИЗО\Рисунок\Рисунок в процессе. Схемы\НАТЮРМОРТ\Новая папка (4)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313" y="1628775"/>
            <a:ext cx="4905375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9296"/>
            <a:ext cx="2699792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Стадии работ: </a:t>
            </a:r>
            <a:endParaRPr lang="en-US" sz="2400" dirty="0"/>
          </a:p>
        </p:txBody>
      </p:sp>
      <p:pic>
        <p:nvPicPr>
          <p:cNvPr id="7170" name="Picture 2" descr="G:\Большой схрон\Пособия и подобные материалы по ИЗО\Рисунок\Рисунок в процессе. Схемы\НАТЮРМОРТ\Новая папка (4)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3" y="1619250"/>
            <a:ext cx="4943475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_wave_format">
  <a:themeElements>
    <a:clrScheme name="web_haz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_hazar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eb_haz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new_wave_format</Template>
  <TotalTime>549</TotalTime>
  <Words>202</Words>
  <Application>Microsoft Office PowerPoint</Application>
  <PresentationFormat>Экран (4:3)</PresentationFormat>
  <Paragraphs>56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new_wave_format</vt:lpstr>
      <vt:lpstr> Рисунок</vt:lpstr>
      <vt:lpstr>  Примеры работ: </vt:lpstr>
      <vt:lpstr>  Примеры работ: </vt:lpstr>
      <vt:lpstr>  Примеры работ: </vt:lpstr>
      <vt:lpstr>  Примеры работ: </vt:lpstr>
      <vt:lpstr>  Стадии работ: </vt:lpstr>
      <vt:lpstr>  Стадии работ: </vt:lpstr>
      <vt:lpstr>  Стадии работ: </vt:lpstr>
      <vt:lpstr>  Стадии работ: </vt:lpstr>
      <vt:lpstr>  Стадии работ: </vt:lpstr>
      <vt:lpstr>  Стадии работы: </vt:lpstr>
      <vt:lpstr>  Стадии работы в процессе: </vt:lpstr>
      <vt:lpstr>  Стадии работ с драпировкой и шарообразными формами </vt:lpstr>
      <vt:lpstr>  Постановка на выбор:</vt:lpstr>
      <vt:lpstr> Постановка. 1 занятие.</vt:lpstr>
      <vt:lpstr> Постановка. 1 занятие.</vt:lpstr>
      <vt:lpstr> Постановка. 2 занятие.</vt:lpstr>
      <vt:lpstr> Постановка. 1 занятие.</vt:lpstr>
      <vt:lpstr> Постановка. 2 занятие.</vt:lpstr>
      <vt:lpstr> 1 этап</vt:lpstr>
      <vt:lpstr> 1 этап</vt:lpstr>
      <vt:lpstr> 1 этап</vt:lpstr>
      <vt:lpstr> 1 этап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Гармония по общему цветовому тону</dc:title>
  <dc:creator>Юля</dc:creator>
  <cp:lastModifiedBy>Юля</cp:lastModifiedBy>
  <cp:revision>104</cp:revision>
  <dcterms:created xsi:type="dcterms:W3CDTF">2020-04-08T08:00:07Z</dcterms:created>
  <dcterms:modified xsi:type="dcterms:W3CDTF">2020-05-12T11:58:33Z</dcterms:modified>
</cp:coreProperties>
</file>