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81" r:id="rId4"/>
    <p:sldId id="280" r:id="rId5"/>
    <p:sldId id="272" r:id="rId6"/>
    <p:sldId id="273" r:id="rId7"/>
    <p:sldId id="274" r:id="rId8"/>
    <p:sldId id="271" r:id="rId9"/>
    <p:sldId id="279" r:id="rId10"/>
    <p:sldId id="278" r:id="rId11"/>
    <p:sldId id="277" r:id="rId12"/>
    <p:sldId id="275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Выразительные средства станковой композиции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204864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Пейзаж (деревенский или городской). Весна и осень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5013176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2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3 этап: выкрашиваем передний план более яркими, насыщенными цветами. Далее - растительность</a:t>
            </a:r>
            <a:endParaRPr lang="en-US" sz="2400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96144"/>
            <a:ext cx="7632848" cy="5313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r>
              <a:rPr lang="ru-RU" sz="1800" dirty="0" smtClean="0"/>
              <a:t>Выполняем дома на дальнем плане, дорисовываем деревья, тени и украшаем работу точками, ветками, ягодками</a:t>
            </a:r>
            <a:endParaRPr lang="en-US" sz="18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29380"/>
            <a:ext cx="7200800" cy="5079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49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Весна в горах. Примерный пейзаж для рисования</a:t>
            </a:r>
            <a:endParaRPr lang="en-US" sz="2400" dirty="0"/>
          </a:p>
        </p:txBody>
      </p:sp>
      <p:pic>
        <p:nvPicPr>
          <p:cNvPr id="5" name="Рисунок 4" descr="959c6dc48b6bb4eb8efa97cdff14cc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57685"/>
            <a:ext cx="8640960" cy="4942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Осень в Чебоксарах. Примерный пейзаж </a:t>
            </a:r>
            <a:r>
              <a:rPr lang="ru-RU" sz="2400" smtClean="0"/>
              <a:t>для рисования</a:t>
            </a:r>
            <a:endParaRPr lang="en-US" sz="2400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4181"/>
            <a:ext cx="8640960" cy="4469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Построение. Размещение предметов на листе. Формат А3 </a:t>
            </a:r>
            <a:endParaRPr lang="en-US" sz="24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55576" y="913221"/>
            <a:ext cx="7632848" cy="5366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Выполнить подготовительный рисунок, начертить шкалу цвета сверху листа</a:t>
            </a:r>
            <a:endParaRPr lang="en-US" sz="24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43298"/>
            <a:ext cx="7488832" cy="5266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Выкрасить шкалу цветовую (цвета весны слева, цвета осени справа)</a:t>
            </a:r>
            <a:endParaRPr lang="en-US" sz="2400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8926"/>
            <a:ext cx="7344816" cy="5250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1 этап: Выполнение начинаем с выкраски неба от горизонта</a:t>
            </a:r>
            <a:endParaRPr lang="en-US" sz="2400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68938"/>
            <a:ext cx="7488832" cy="5312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1 этап: Чем выше, тем небо насыщеннее</a:t>
            </a:r>
            <a:endParaRPr lang="en-US" sz="2400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59060"/>
            <a:ext cx="7344816" cy="5078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91600" cy="457200"/>
          </a:xfrm>
        </p:spPr>
        <p:txBody>
          <a:bodyPr/>
          <a:lstStyle/>
          <a:p>
            <a:r>
              <a:rPr lang="ru-RU" sz="2400" dirty="0" smtClean="0"/>
              <a:t>2 этап: выкрашиваем даль по законам воздушной перспективы (светлыми, не яркими тонами)</a:t>
            </a:r>
            <a:endParaRPr lang="en-US" sz="2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68400"/>
            <a:ext cx="7488832" cy="5212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201</TotalTime>
  <Words>131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new_wave_format</vt:lpstr>
      <vt:lpstr> Выразительные средства станковой композиции</vt:lpstr>
      <vt:lpstr>Весна в горах. Примерный пейзаж для рисования</vt:lpstr>
      <vt:lpstr>Осень в Чебоксарах. Примерный пейзаж для рисования</vt:lpstr>
      <vt:lpstr>Построение. Размещение предметов на листе. Формат А3 </vt:lpstr>
      <vt:lpstr>Выполнить подготовительный рисунок, начертить шкалу цвета сверху листа</vt:lpstr>
      <vt:lpstr>Выкрасить шкалу цветовую (цвета весны слева, цвета осени справа)</vt:lpstr>
      <vt:lpstr>1 этап: Выполнение начинаем с выкраски неба от горизонта</vt:lpstr>
      <vt:lpstr>1 этап: Чем выше, тем небо насыщеннее</vt:lpstr>
      <vt:lpstr>2 этап: выкрашиваем даль по законам воздушной перспективы (светлыми, не яркими тонами)</vt:lpstr>
      <vt:lpstr>3 этап: выкрашиваем передний план более яркими, насыщенными цветами. Далее - растительность</vt:lpstr>
      <vt:lpstr>Выполняем дома на дальнем плане, дорисовываем деревья, тени и украшаем работу точками, ветками, ягодками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31</cp:revision>
  <dcterms:created xsi:type="dcterms:W3CDTF">2020-04-08T08:00:07Z</dcterms:created>
  <dcterms:modified xsi:type="dcterms:W3CDTF">2020-04-09T09:30:24Z</dcterms:modified>
</cp:coreProperties>
</file>