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73" r:id="rId5"/>
    <p:sldId id="274" r:id="rId6"/>
    <p:sldId id="271" r:id="rId7"/>
    <p:sldId id="279" r:id="rId8"/>
    <p:sldId id="278" r:id="rId9"/>
    <p:sldId id="277" r:id="rId10"/>
    <p:sldId id="276" r:id="rId11"/>
    <p:sldId id="27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134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>Акварель</a:t>
            </a:r>
            <a:br>
              <a:rPr lang="ru-RU" sz="3200" dirty="0" smtClean="0"/>
            </a:br>
            <a:r>
              <a:rPr lang="ru-RU" sz="3200" dirty="0" smtClean="0"/>
              <a:t>Гармония </a:t>
            </a:r>
            <a:r>
              <a:rPr lang="ru-RU" sz="3200" dirty="0"/>
              <a:t>по общему цветовому тону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1412776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Натюрморт из </a:t>
            </a:r>
            <a:r>
              <a:rPr lang="ru-RU" dirty="0"/>
              <a:t>предметов в сближенной цветовой гамме на цветном фоне</a:t>
            </a:r>
            <a:endParaRPr lang="en-US" dirty="0"/>
          </a:p>
        </p:txBody>
      </p:sp>
      <p:pic>
        <p:nvPicPr>
          <p:cNvPr id="6" name="Рисунок 5" descr="Uqfxc2D6Jjg.jpg"/>
          <p:cNvPicPr>
            <a:picLocks noChangeAspect="1"/>
          </p:cNvPicPr>
          <p:nvPr/>
        </p:nvPicPr>
        <p:blipFill>
          <a:blip r:embed="rId2" cstate="print">
            <a:lum/>
          </a:blip>
          <a:srcRect l="2401" t="11151" r="2401" b="27950"/>
          <a:stretch>
            <a:fillRect/>
          </a:stretch>
        </p:blipFill>
        <p:spPr>
          <a:xfrm>
            <a:off x="2123728" y="2132856"/>
            <a:ext cx="4896544" cy="41764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6309320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да 2 занятия по 3 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Натюрморт из предметов в сближенной цветовой гамме на цветном фоне </a:t>
            </a:r>
            <a:r>
              <a:rPr lang="ru-RU" sz="2400" dirty="0" smtClean="0"/>
              <a:t>акварелью готов</a:t>
            </a:r>
            <a:endParaRPr lang="en-US" sz="2400" dirty="0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rcRect l="1426"/>
          <a:stretch>
            <a:fillRect/>
          </a:stretch>
        </p:blipFill>
        <p:spPr>
          <a:xfrm>
            <a:off x="2339752" y="1340768"/>
            <a:ext cx="4977325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49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Построение. Размещение предметов на листе. Формат А3 </a:t>
            </a:r>
            <a:r>
              <a:rPr lang="ru-RU" sz="2400" dirty="0" smtClean="0"/>
              <a:t>(или квадрат)</a:t>
            </a:r>
            <a:endParaRPr lang="en-US" sz="2400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rcRect l="8111" t="7181" r="7114" b="5091"/>
          <a:stretch>
            <a:fillRect/>
          </a:stretch>
        </p:blipFill>
        <p:spPr>
          <a:xfrm>
            <a:off x="2123728" y="1340768"/>
            <a:ext cx="498140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Уточнение формы (ось симметрии, дополнительные линии и т.д.)</a:t>
            </a:r>
            <a:endParaRPr lang="en-US" sz="24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l="1916"/>
          <a:stretch>
            <a:fillRect/>
          </a:stretch>
        </p:blipFill>
        <p:spPr>
          <a:xfrm>
            <a:off x="1910822" y="1269320"/>
            <a:ext cx="5181458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Придание объема (рисуем овалы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4947" y="1269320"/>
            <a:ext cx="5077333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Стираем лишние линии. Уточняем контур теневых участков на вертикальной и горизонтальной </a:t>
            </a:r>
            <a:r>
              <a:rPr lang="ru-RU" sz="2400" dirty="0" smtClean="0"/>
              <a:t>плоскостях</a:t>
            </a:r>
            <a:endParaRPr lang="en-US" sz="24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8760"/>
            <a:ext cx="5016667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r>
              <a:rPr lang="ru-RU" sz="2400" dirty="0" smtClean="0"/>
              <a:t>Определяем основные цвета предметов, оставляя </a:t>
            </a:r>
            <a:r>
              <a:rPr lang="ru-RU" sz="2400" dirty="0" smtClean="0"/>
              <a:t>блики</a:t>
            </a:r>
            <a:endParaRPr lang="en-US" sz="2400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rcRect r="1193"/>
          <a:stretch>
            <a:fillRect/>
          </a:stretch>
        </p:blipFill>
        <p:spPr>
          <a:xfrm>
            <a:off x="2267744" y="1268760"/>
            <a:ext cx="5035205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991600" cy="457200"/>
          </a:xfrm>
        </p:spPr>
        <p:txBody>
          <a:bodyPr/>
          <a:lstStyle/>
          <a:p>
            <a:r>
              <a:rPr lang="ru-RU" sz="2400" dirty="0" smtClean="0"/>
              <a:t>Определяем основные цвета драпировок </a:t>
            </a:r>
            <a:r>
              <a:rPr lang="ru-RU" sz="2400" dirty="0" smtClean="0"/>
              <a:t>(рисуется </a:t>
            </a:r>
            <a:r>
              <a:rPr lang="ru-RU" sz="2400" dirty="0" smtClean="0"/>
              <a:t>мелкими </a:t>
            </a:r>
            <a:r>
              <a:rPr lang="ru-RU" sz="2400" u="sng" dirty="0" smtClean="0"/>
              <a:t>разноцветными</a:t>
            </a:r>
            <a:r>
              <a:rPr lang="ru-RU" sz="2400" dirty="0" smtClean="0"/>
              <a:t> </a:t>
            </a:r>
            <a:r>
              <a:rPr lang="ru-RU" sz="2400" dirty="0" smtClean="0"/>
              <a:t>штрихами)</a:t>
            </a:r>
            <a:endParaRPr lang="en-US" sz="2400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rcRect l="2590" b="4275"/>
          <a:stretch>
            <a:fillRect/>
          </a:stretch>
        </p:blipFill>
        <p:spPr>
          <a:xfrm>
            <a:off x="2267744" y="1268760"/>
            <a:ext cx="496855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r>
              <a:rPr lang="ru-RU" sz="2400" dirty="0" smtClean="0"/>
              <a:t>Уплотняем теневые места на предметах (добавляем в основные цвета предметов дополнительные цвета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rcRect l="867"/>
          <a:stretch>
            <a:fillRect/>
          </a:stretch>
        </p:blipFill>
        <p:spPr>
          <a:xfrm>
            <a:off x="2195736" y="1269320"/>
            <a:ext cx="4968552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r>
              <a:rPr lang="ru-RU" sz="1800" dirty="0" smtClean="0"/>
              <a:t>Добавляем рефлексы в тенях и на свету. Цвет карандаша должен соответствовать цвету изображаемого предмета (смешиваем разные цвета при помощи штриховки)</a:t>
            </a:r>
            <a:endParaRPr lang="en-US" sz="1800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rcRect l="1781" r="1423" b="1429"/>
          <a:stretch>
            <a:fillRect/>
          </a:stretch>
        </p:blipFill>
        <p:spPr>
          <a:xfrm>
            <a:off x="2267744" y="1269320"/>
            <a:ext cx="4896544" cy="4967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103</TotalTime>
  <Words>128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new_wave_format</vt:lpstr>
      <vt:lpstr>Акварель Гармония по общему цветовому тону</vt:lpstr>
      <vt:lpstr>Построение. Размещение предметов на листе. Формат А3 (или квадрат)</vt:lpstr>
      <vt:lpstr>Уточнение формы (ось симметрии, дополнительные линии и т.д.)</vt:lpstr>
      <vt:lpstr>Придание объема (рисуем овалы)</vt:lpstr>
      <vt:lpstr>Стираем лишние линии. Уточняем контур теневых участков на вертикальной и горизонтальной плоскостях</vt:lpstr>
      <vt:lpstr>Определяем основные цвета предметов, оставляя блики</vt:lpstr>
      <vt:lpstr>Определяем основные цвета драпировок (рисуется мелкими разноцветными штрихами)</vt:lpstr>
      <vt:lpstr>Уплотняем теневые места на предметах (добавляем в основные цвета предметов дополнительные цвета)</vt:lpstr>
      <vt:lpstr>Добавляем рефлексы в тенях и на свету. Цвет карандаша должен соответствовать цвету изображаемого предмета (смешиваем разные цвета при помощи штриховки)</vt:lpstr>
      <vt:lpstr>Натюрморт из предметов в сближенной цветовой гамме на цветном фоне акварелью готов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Юля</cp:lastModifiedBy>
  <cp:revision>16</cp:revision>
  <dcterms:created xsi:type="dcterms:W3CDTF">2020-04-08T08:00:07Z</dcterms:created>
  <dcterms:modified xsi:type="dcterms:W3CDTF">2020-04-08T09:55:41Z</dcterms:modified>
</cp:coreProperties>
</file>