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72" r:id="rId4"/>
    <p:sldId id="273" r:id="rId5"/>
    <p:sldId id="274" r:id="rId6"/>
    <p:sldId id="271" r:id="rId7"/>
    <p:sldId id="279" r:id="rId8"/>
    <p:sldId id="278" r:id="rId9"/>
    <p:sldId id="277" r:id="rId10"/>
    <p:sldId id="276" r:id="rId11"/>
    <p:sldId id="275" r:id="rId1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777777"/>
    <a:srgbClr val="DDDDDD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667000"/>
            <a:ext cx="9144000" cy="5334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124200"/>
            <a:ext cx="9144000" cy="3048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D4D4D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29400"/>
            <a:ext cx="2133600" cy="1555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357AED8-1F7D-4D76-85A4-01D44A071E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E1BB5-DC21-414F-9EAA-7ADC6BC775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24790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59130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04FCA-D7C9-49E4-AEDA-58A78A9390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72717-1CB7-4BF5-B85A-88E67E1455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488F1-CE6E-42F1-9DBB-55A6751D2F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3276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81400" y="1524000"/>
            <a:ext cx="3276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F1AE1-3465-4054-B5B9-6FB7602F93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4F585-7AFF-46F3-BA61-C283EA675F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E35CA-C61A-4A7B-97D7-124BE2728B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7230B-7E64-42F9-9B9F-B2325D711A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91280-F701-4157-92D5-72AC7701AB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94708-3148-4F6B-9C9B-C84E9B243D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899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524000"/>
            <a:ext cx="6705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32575"/>
            <a:ext cx="21336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29400"/>
            <a:ext cx="21336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1D8BDA8-23BC-4FD7-9C84-94C8682726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404664"/>
            <a:ext cx="9144000" cy="533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3200" dirty="0" smtClean="0"/>
              <a:t>Цветные карандаши</a:t>
            </a:r>
            <a:br>
              <a:rPr lang="ru-RU" sz="3200" dirty="0" smtClean="0"/>
            </a:br>
            <a:r>
              <a:rPr lang="ru-RU" sz="3200" dirty="0" smtClean="0"/>
              <a:t>Гармония </a:t>
            </a:r>
            <a:r>
              <a:rPr lang="ru-RU" sz="3200" dirty="0"/>
              <a:t>по общему цветовому тону</a:t>
            </a:r>
            <a:endParaRPr lang="en-US" sz="3200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1196752"/>
            <a:ext cx="6912768" cy="7920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 smtClean="0"/>
              <a:t>Натюрморт из </a:t>
            </a:r>
            <a:r>
              <a:rPr lang="ru-RU" dirty="0"/>
              <a:t>предметов в сближенной цветовой гамме на цветном фоне</a:t>
            </a:r>
            <a:endParaRPr lang="en-US" dirty="0"/>
          </a:p>
        </p:txBody>
      </p:sp>
      <p:pic>
        <p:nvPicPr>
          <p:cNvPr id="6" name="Рисунок 5" descr="Uqfxc2D6Jjg.jpg"/>
          <p:cNvPicPr>
            <a:picLocks noChangeAspect="1"/>
          </p:cNvPicPr>
          <p:nvPr/>
        </p:nvPicPr>
        <p:blipFill>
          <a:blip r:embed="rId2" cstate="print">
            <a:lum/>
          </a:blip>
          <a:srcRect l="2401" t="11151" r="2401" b="27950"/>
          <a:stretch>
            <a:fillRect/>
          </a:stretch>
        </p:blipFill>
        <p:spPr>
          <a:xfrm>
            <a:off x="2123728" y="1988840"/>
            <a:ext cx="4896544" cy="4176464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331640" y="6237312"/>
            <a:ext cx="691276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Задание рассчитано да 2 занятия по 3 часа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451520"/>
            <a:ext cx="8244408" cy="457200"/>
          </a:xfrm>
        </p:spPr>
        <p:txBody>
          <a:bodyPr/>
          <a:lstStyle/>
          <a:p>
            <a:pPr algn="ctr"/>
            <a:r>
              <a:rPr lang="ru-RU" sz="2400" dirty="0" smtClean="0"/>
              <a:t>Натюрморт из предметов в сближенной цветовой гамме на цветном </a:t>
            </a:r>
            <a:r>
              <a:rPr lang="ru-RU" sz="2400" dirty="0" smtClean="0"/>
              <a:t>фоне цветными карандашами готов</a:t>
            </a:r>
            <a:endParaRPr lang="en-US" sz="2400" dirty="0"/>
          </a:p>
        </p:txBody>
      </p:sp>
      <p:pic>
        <p:nvPicPr>
          <p:cNvPr id="6" name="Рисунок 5" descr="9.jpg"/>
          <p:cNvPicPr>
            <a:picLocks noChangeAspect="1"/>
          </p:cNvPicPr>
          <p:nvPr/>
        </p:nvPicPr>
        <p:blipFill>
          <a:blip r:embed="rId3" cstate="print"/>
          <a:srcRect l="833" r="833" b="1701"/>
          <a:stretch>
            <a:fillRect/>
          </a:stretch>
        </p:blipFill>
        <p:spPr>
          <a:xfrm>
            <a:off x="1979712" y="1269320"/>
            <a:ext cx="5060473" cy="504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3_3UcZCORw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rcRect l="3249" t="9051" r="3601" b="6951"/>
          <a:stretch>
            <a:fillRect/>
          </a:stretch>
        </p:blipFill>
        <p:spPr>
          <a:xfrm>
            <a:off x="1691680" y="764704"/>
            <a:ext cx="6192688" cy="551287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Построение. Размещение предметов на листе. Формат А3 </a:t>
            </a:r>
            <a:r>
              <a:rPr lang="ru-RU" sz="2400" dirty="0" smtClean="0"/>
              <a:t>(или квадрат)</a:t>
            </a:r>
            <a:endParaRPr lang="ru-RU" sz="2400" dirty="0"/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 cstate="print"/>
          <a:srcRect l="8111" t="7181" r="7114" b="5091"/>
          <a:stretch>
            <a:fillRect/>
          </a:stretch>
        </p:blipFill>
        <p:spPr>
          <a:xfrm>
            <a:off x="2123728" y="1340768"/>
            <a:ext cx="4981400" cy="48965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9512"/>
            <a:ext cx="8991600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/>
              <a:t>Уточнение формы (ось симметрии, дополнительные линии и т.д.)</a:t>
            </a:r>
            <a:endParaRPr lang="en-US" sz="2400" dirty="0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rcRect l="3220"/>
          <a:stretch>
            <a:fillRect/>
          </a:stretch>
        </p:blipFill>
        <p:spPr>
          <a:xfrm>
            <a:off x="1979712" y="1269320"/>
            <a:ext cx="5112568" cy="504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/>
              <a:t>Придание объема (рисуем овалы</a:t>
            </a:r>
            <a:r>
              <a:rPr lang="ru-RU" sz="2400" dirty="0" smtClean="0"/>
              <a:t>)</a:t>
            </a:r>
            <a:endParaRPr lang="en-US" sz="2400" dirty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print"/>
          <a:srcRect l="724"/>
          <a:stretch>
            <a:fillRect/>
          </a:stretch>
        </p:blipFill>
        <p:spPr>
          <a:xfrm>
            <a:off x="2051720" y="1269320"/>
            <a:ext cx="5040560" cy="504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9512"/>
            <a:ext cx="8991600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/>
              <a:t>Стираем лишние линии</a:t>
            </a:r>
            <a:r>
              <a:rPr lang="ru-RU" sz="2400" dirty="0" smtClean="0"/>
              <a:t>. </a:t>
            </a:r>
            <a:r>
              <a:rPr lang="ru-RU" sz="2400" dirty="0" smtClean="0"/>
              <a:t>Уточняем контур </a:t>
            </a:r>
            <a:r>
              <a:rPr lang="ru-RU" sz="2400" dirty="0" smtClean="0"/>
              <a:t>теневых участков на </a:t>
            </a:r>
            <a:r>
              <a:rPr lang="ru-RU" sz="2400" dirty="0" smtClean="0"/>
              <a:t>вертикальной и горизонтальной плоскостях.</a:t>
            </a:r>
            <a:endParaRPr lang="en-US" sz="2400" dirty="0"/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print"/>
          <a:srcRect l="1435"/>
          <a:stretch>
            <a:fillRect/>
          </a:stretch>
        </p:blipFill>
        <p:spPr>
          <a:xfrm>
            <a:off x="2267744" y="1268760"/>
            <a:ext cx="4944659" cy="504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7504"/>
            <a:ext cx="8991600" cy="457200"/>
          </a:xfrm>
        </p:spPr>
        <p:txBody>
          <a:bodyPr/>
          <a:lstStyle/>
          <a:p>
            <a:r>
              <a:rPr lang="ru-RU" sz="2400" dirty="0" smtClean="0"/>
              <a:t>Определяем основные цвета предметов, оставляя </a:t>
            </a:r>
            <a:r>
              <a:rPr lang="ru-RU" sz="2400" dirty="0" smtClean="0"/>
              <a:t>блики</a:t>
            </a:r>
            <a:endParaRPr lang="en-US" sz="2400" dirty="0"/>
          </a:p>
        </p:txBody>
      </p:sp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3" cstate="print"/>
          <a:srcRect l="923" r="1967" b="1701"/>
          <a:stretch>
            <a:fillRect/>
          </a:stretch>
        </p:blipFill>
        <p:spPr>
          <a:xfrm>
            <a:off x="2085642" y="1269320"/>
            <a:ext cx="5006638" cy="504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9512"/>
            <a:ext cx="8991600" cy="457200"/>
          </a:xfrm>
        </p:spPr>
        <p:txBody>
          <a:bodyPr/>
          <a:lstStyle/>
          <a:p>
            <a:r>
              <a:rPr lang="ru-RU" sz="2400" dirty="0" smtClean="0"/>
              <a:t>Определяем основные цвета драпировок </a:t>
            </a:r>
            <a:r>
              <a:rPr lang="ru-RU" sz="2400" dirty="0" smtClean="0"/>
              <a:t>(рисуется </a:t>
            </a:r>
            <a:r>
              <a:rPr lang="ru-RU" sz="2400" dirty="0" smtClean="0"/>
              <a:t>мелкими разноцветными </a:t>
            </a:r>
            <a:r>
              <a:rPr lang="ru-RU" sz="2400" dirty="0" smtClean="0"/>
              <a:t>штрихами)</a:t>
            </a:r>
            <a:endParaRPr lang="en-US" sz="2400" dirty="0"/>
          </a:p>
        </p:txBody>
      </p:sp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3" cstate="print"/>
          <a:srcRect l="696"/>
          <a:stretch>
            <a:fillRect/>
          </a:stretch>
        </p:blipFill>
        <p:spPr>
          <a:xfrm>
            <a:off x="1904147" y="1269320"/>
            <a:ext cx="5116125" cy="504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7504"/>
            <a:ext cx="8991600" cy="457200"/>
          </a:xfrm>
        </p:spPr>
        <p:txBody>
          <a:bodyPr/>
          <a:lstStyle/>
          <a:p>
            <a:r>
              <a:rPr lang="ru-RU" sz="2400" dirty="0" smtClean="0"/>
              <a:t>Уплотняем теневые места на предметах (добавляем в основные цвета предметов дополнительные цвета</a:t>
            </a:r>
            <a:r>
              <a:rPr lang="ru-RU" sz="2400" dirty="0" smtClean="0"/>
              <a:t>) </a:t>
            </a:r>
            <a:endParaRPr lang="en-US" sz="2400" dirty="0"/>
          </a:p>
        </p:txBody>
      </p:sp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1597" y="1269320"/>
            <a:ext cx="5086667" cy="504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9512"/>
            <a:ext cx="8991600" cy="457200"/>
          </a:xfrm>
        </p:spPr>
        <p:txBody>
          <a:bodyPr/>
          <a:lstStyle/>
          <a:p>
            <a:r>
              <a:rPr lang="ru-RU" sz="2000" dirty="0" smtClean="0"/>
              <a:t>Добавляем рефлексы в тенях и на свету</a:t>
            </a:r>
            <a:r>
              <a:rPr lang="ru-RU" sz="2000" dirty="0" smtClean="0"/>
              <a:t>. Цвет карандаша должен соответствовать цвету изображаемого предмета (смешиваем разные цвета при помощи штриховки)</a:t>
            </a:r>
            <a:endParaRPr lang="en-US" sz="2000" dirty="0"/>
          </a:p>
        </p:txBody>
      </p:sp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268760"/>
            <a:ext cx="5119333" cy="504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ew_wave_format">
  <a:themeElements>
    <a:clrScheme name="web_haz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b_hazard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web_haz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_haz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_haz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_haz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_haz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_haz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new_wave_format</Template>
  <TotalTime>115</TotalTime>
  <Words>131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new_wave_format</vt:lpstr>
      <vt:lpstr>Цветные карандаши Гармония по общему цветовому тону</vt:lpstr>
      <vt:lpstr>Построение. Размещение предметов на листе. Формат А3 (или квадрат)</vt:lpstr>
      <vt:lpstr>Уточнение формы (ось симметрии, дополнительные линии и т.д.)</vt:lpstr>
      <vt:lpstr>Придание объема (рисуем овалы)</vt:lpstr>
      <vt:lpstr>Стираем лишние линии. Уточняем контур теневых участков на вертикальной и горизонтальной плоскостях.</vt:lpstr>
      <vt:lpstr>Определяем основные цвета предметов, оставляя блики</vt:lpstr>
      <vt:lpstr>Определяем основные цвета драпировок (рисуется мелкими разноцветными штрихами)</vt:lpstr>
      <vt:lpstr>Уплотняем теневые места на предметах (добавляем в основные цвета предметов дополнительные цвета) </vt:lpstr>
      <vt:lpstr>Добавляем рефлексы в тенях и на свету. Цвет карандаша должен соответствовать цвету изображаемого предмета (смешиваем разные цвета при помощи штриховки)</vt:lpstr>
      <vt:lpstr>Натюрморт из предметов в сближенной цветовой гамме на цветном фоне цветными карандашами готов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Гармония по общему цветовому тону</dc:title>
  <dc:creator>Юля</dc:creator>
  <cp:lastModifiedBy>Юля</cp:lastModifiedBy>
  <cp:revision>22</cp:revision>
  <dcterms:created xsi:type="dcterms:W3CDTF">2020-04-08T08:00:07Z</dcterms:created>
  <dcterms:modified xsi:type="dcterms:W3CDTF">2020-04-08T09:58:21Z</dcterms:modified>
</cp:coreProperties>
</file>