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9" r:id="rId2"/>
    <p:sldId id="336" r:id="rId3"/>
    <p:sldId id="337" r:id="rId4"/>
    <p:sldId id="339" r:id="rId5"/>
    <p:sldId id="362" r:id="rId6"/>
    <p:sldId id="361" r:id="rId7"/>
    <p:sldId id="344" r:id="rId8"/>
    <p:sldId id="348" r:id="rId9"/>
    <p:sldId id="349" r:id="rId10"/>
    <p:sldId id="350" r:id="rId11"/>
    <p:sldId id="364" r:id="rId12"/>
    <p:sldId id="365" r:id="rId13"/>
    <p:sldId id="351" r:id="rId14"/>
    <p:sldId id="367" r:id="rId15"/>
    <p:sldId id="366" r:id="rId16"/>
    <p:sldId id="352" r:id="rId17"/>
    <p:sldId id="353" r:id="rId18"/>
    <p:sldId id="355" r:id="rId19"/>
    <p:sldId id="357" r:id="rId20"/>
    <p:sldId id="359" r:id="rId21"/>
    <p:sldId id="360" r:id="rId22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6A5"/>
    <a:srgbClr val="6633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71" autoAdjust="0"/>
  </p:normalViewPr>
  <p:slideViewPr>
    <p:cSldViewPr>
      <p:cViewPr varScale="1">
        <p:scale>
          <a:sx n="81" d="100"/>
          <a:sy n="81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702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/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00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5/15/2009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27.04.2020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1378527" y="2852936"/>
            <a:ext cx="6386946" cy="3456384"/>
          </a:xfrm>
        </p:spPr>
        <p:txBody>
          <a:bodyPr/>
          <a:lstStyle/>
          <a:p>
            <a:pPr algn="ctr"/>
            <a:r>
              <a:rPr lang="ru-RU" sz="2800" b="1" dirty="0" smtClean="0"/>
              <a:t>Живопись</a:t>
            </a:r>
          </a:p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Натюрморт  из контрастных по цвету предметов</a:t>
            </a:r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3 занятия по три урока. Урок 30 мин., перемена 10 мин.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2758" y="1628800"/>
            <a:ext cx="8298485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Гармония по насыщенности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3: построение предметов натюрморта. Осевые линии на всех 4 предметах.  Проверка симметричности предметов карандашом на всех 4 предметах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394" y="765344"/>
            <a:ext cx="8451213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3: построение предметов натюрморта. Осевые линии на всех 4 предметах.  Проверка симметричности предметов карандашом на всех 4 предметах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323" y="765344"/>
            <a:ext cx="8261355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3: построение предметов натюрморта. Осевые линии на всех 4 предметах.  Проверка симметричности предметов карандашом на всех 4 предметах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936" y="765344"/>
            <a:ext cx="8276129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548680"/>
            <a:ext cx="9144000" cy="504056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4: построение предметов, рисунок окружностей на чайнике и чашке. Рисунок следа у фруктов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000" y="765344"/>
            <a:ext cx="7776000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548680"/>
            <a:ext cx="9144000" cy="504056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4: построение предметов, рисунок окружностей на чайнике и чашке. Рисунок следа у фруктов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000" y="765344"/>
            <a:ext cx="7776000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1052736"/>
            <a:ext cx="9144000" cy="504056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4: построение предметов, рисунок окружностей на чайнике и чашке. Рисунок теней, полутеней, обозначение бликов на всех 4 предметах.  Доработка деталей композиции натюрморта – драпировок, линии соединения вертикальной и горизонтальной плоскостей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475656" y="6237312"/>
            <a:ext cx="7668344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На  этом этапе завершается рисунок карандашом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498" y="1269320"/>
            <a:ext cx="7277005" cy="504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115616" y="188640"/>
            <a:ext cx="6912768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5: Начало работы акварелью. Определение цвета предметов на натюрморте. Надо оставить блики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117" y="765344"/>
            <a:ext cx="8237766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899592" y="188640"/>
            <a:ext cx="8244408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6: Вливание оттенков. Пишем тени натюрморта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 cstate="print"/>
          <a:srcRect l="1340" r="1340"/>
          <a:stretch>
            <a:fillRect/>
          </a:stretch>
        </p:blipFill>
        <p:spPr>
          <a:xfrm>
            <a:off x="395536" y="765344"/>
            <a:ext cx="8352928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899592" y="116632"/>
            <a:ext cx="7776864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7: Выявление теневых участков. Пишем тени натюрморта, рефлексы. Важно показать два разных  в зеленом и синем тандемах.</a:t>
            </a:r>
            <a:endParaRPr lang="ru-RU" dirty="0"/>
          </a:p>
        </p:txBody>
      </p:sp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143" y="837352"/>
            <a:ext cx="8387714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8 : Лепка объема цветом. По полутеням и теням. В тени пишем холодными тонами, на свету теплыми</a:t>
            </a:r>
            <a:endParaRPr lang="ru-RU" dirty="0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12" y="909360"/>
            <a:ext cx="8128776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23528" y="188640"/>
            <a:ext cx="8820472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Зарисовки.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611" y="908720"/>
            <a:ext cx="7000778" cy="50405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9 : Горизонтальную плоскость пишем светлее, вертикальную темнее. Чем ближе к источнику освещения – тем теплее и светлее</a:t>
            </a:r>
            <a:endParaRPr lang="ru-RU" dirty="0"/>
          </a:p>
        </p:txBody>
      </p:sp>
      <p:pic>
        <p:nvPicPr>
          <p:cNvPr id="3" name="Рисунок 2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44" y="909360"/>
            <a:ext cx="8201113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-99392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Этапы завершены, учебная работа готова</a:t>
            </a:r>
            <a:endParaRPr lang="ru-RU" dirty="0"/>
          </a:p>
        </p:txBody>
      </p:sp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65" y="693336"/>
            <a:ext cx="8340271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2627784" y="188640"/>
            <a:ext cx="6516216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Зарисовки. Контраст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5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764704"/>
            <a:ext cx="4320480" cy="5760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2699792" y="188640"/>
            <a:ext cx="6444208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Акварель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0" y="1365250"/>
            <a:ext cx="5080000" cy="412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2699792" y="188640"/>
            <a:ext cx="6444208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Акварель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0" y="1365250"/>
            <a:ext cx="5080000" cy="412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2699792" y="188640"/>
            <a:ext cx="6444208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Акварель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028973"/>
            <a:ext cx="4752528" cy="48000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971600" y="188640"/>
            <a:ext cx="8172400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Фото натюрморта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642125"/>
            <a:ext cx="7488834" cy="5573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115616" y="188640"/>
            <a:ext cx="8028384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1: компоновка натюрморта в листе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30" y="693336"/>
            <a:ext cx="8272341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043608" y="-99392"/>
            <a:ext cx="7056784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2: построение предметов в листе 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81" y="764704"/>
            <a:ext cx="7840838" cy="57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сический фотоальбом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304</Words>
  <Application>Microsoft Office PowerPoint</Application>
  <PresentationFormat>Экран (4:3)</PresentationFormat>
  <Paragraphs>46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Классический фотоальбом</vt:lpstr>
      <vt:lpstr>Гармония по насыщенности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2011-11-23T11:52:27Z</dcterms:created>
  <dcterms:modified xsi:type="dcterms:W3CDTF">2020-04-27T16:55:39Z</dcterms:modified>
</cp:coreProperties>
</file>